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1"/>
  </p:notesMasterIdLst>
  <p:sldIdLst>
    <p:sldId id="257" r:id="rId2"/>
    <p:sldId id="710" r:id="rId3"/>
    <p:sldId id="711" r:id="rId4"/>
    <p:sldId id="706" r:id="rId5"/>
    <p:sldId id="707" r:id="rId6"/>
    <p:sldId id="708" r:id="rId7"/>
    <p:sldId id="709" r:id="rId8"/>
    <p:sldId id="703" r:id="rId9"/>
    <p:sldId id="704" r:id="rId10"/>
    <p:sldId id="705" r:id="rId11"/>
    <p:sldId id="262" r:id="rId12"/>
    <p:sldId id="263" r:id="rId13"/>
    <p:sldId id="702" r:id="rId14"/>
    <p:sldId id="261" r:id="rId15"/>
    <p:sldId id="258" r:id="rId16"/>
    <p:sldId id="259"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8616D-D2CE-4AF8-BFF9-2E670E39A115}" v="180" dt="2025-01-14T18:01:43.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docChgLst>
    <pc:chgData name="Jha, Aryan Ritwajeet" userId="2aad577e-539b-449b-83a6-8d411f484b4d" providerId="ADAL" clId="{0C78616D-D2CE-4AF8-BFF9-2E670E39A115}"/>
    <pc:docChg chg="undo custSel addSld delSld modSld sldOrd">
      <pc:chgData name="Jha, Aryan Ritwajeet" userId="2aad577e-539b-449b-83a6-8d411f484b4d" providerId="ADAL" clId="{0C78616D-D2CE-4AF8-BFF9-2E670E39A115}" dt="2025-01-14T18:01:56.293" v="306" actId="1076"/>
      <pc:docMkLst>
        <pc:docMk/>
      </pc:docMkLst>
      <pc:sldChg chg="addSp delSp modSp add mod ord">
        <pc:chgData name="Jha, Aryan Ritwajeet" userId="2aad577e-539b-449b-83a6-8d411f484b4d" providerId="ADAL" clId="{0C78616D-D2CE-4AF8-BFF9-2E670E39A115}" dt="2025-01-14T17:46:32.925" v="143" actId="1076"/>
        <pc:sldMkLst>
          <pc:docMk/>
          <pc:sldMk cId="2232635323" sldId="710"/>
        </pc:sldMkLst>
        <pc:spChg chg="mod">
          <ac:chgData name="Jha, Aryan Ritwajeet" userId="2aad577e-539b-449b-83a6-8d411f484b4d" providerId="ADAL" clId="{0C78616D-D2CE-4AF8-BFF9-2E670E39A115}" dt="2025-01-14T17:27:26.522" v="34" actId="20577"/>
          <ac:spMkLst>
            <pc:docMk/>
            <pc:sldMk cId="2232635323" sldId="710"/>
            <ac:spMk id="2" creationId="{8FA574C2-BCAA-D43C-244F-2E73063FC625}"/>
          </ac:spMkLst>
        </pc:spChg>
        <pc:spChg chg="add del mod">
          <ac:chgData name="Jha, Aryan Ritwajeet" userId="2aad577e-539b-449b-83a6-8d411f484b4d" providerId="ADAL" clId="{0C78616D-D2CE-4AF8-BFF9-2E670E39A115}" dt="2025-01-14T17:27:43.193" v="40" actId="478"/>
          <ac:spMkLst>
            <pc:docMk/>
            <pc:sldMk cId="2232635323" sldId="710"/>
            <ac:spMk id="4" creationId="{59A37E70-A7F8-18CF-91CC-77C3992BA5F9}"/>
          </ac:spMkLst>
        </pc:spChg>
        <pc:spChg chg="add del mod">
          <ac:chgData name="Jha, Aryan Ritwajeet" userId="2aad577e-539b-449b-83a6-8d411f484b4d" providerId="ADAL" clId="{0C78616D-D2CE-4AF8-BFF9-2E670E39A115}" dt="2025-01-14T17:44:26.863" v="119" actId="478"/>
          <ac:spMkLst>
            <pc:docMk/>
            <pc:sldMk cId="2232635323" sldId="710"/>
            <ac:spMk id="8" creationId="{EBF212E9-63E8-BD80-7C72-14992E5929F8}"/>
          </ac:spMkLst>
        </pc:spChg>
        <pc:spChg chg="add mod">
          <ac:chgData name="Jha, Aryan Ritwajeet" userId="2aad577e-539b-449b-83a6-8d411f484b4d" providerId="ADAL" clId="{0C78616D-D2CE-4AF8-BFF9-2E670E39A115}" dt="2025-01-14T17:46:30.215" v="142" actId="1076"/>
          <ac:spMkLst>
            <pc:docMk/>
            <pc:sldMk cId="2232635323" sldId="710"/>
            <ac:spMk id="14" creationId="{D22AF9B8-1519-87A2-B89C-1B884EA62F67}"/>
          </ac:spMkLst>
        </pc:spChg>
        <pc:spChg chg="add mod">
          <ac:chgData name="Jha, Aryan Ritwajeet" userId="2aad577e-539b-449b-83a6-8d411f484b4d" providerId="ADAL" clId="{0C78616D-D2CE-4AF8-BFF9-2E670E39A115}" dt="2025-01-14T17:44:24.753" v="118" actId="1076"/>
          <ac:spMkLst>
            <pc:docMk/>
            <pc:sldMk cId="2232635323" sldId="710"/>
            <ac:spMk id="15" creationId="{0E6EC89C-8B45-342F-4056-CA0C5AA62AAD}"/>
          </ac:spMkLst>
        </pc:spChg>
        <pc:spChg chg="add mod">
          <ac:chgData name="Jha, Aryan Ritwajeet" userId="2aad577e-539b-449b-83a6-8d411f484b4d" providerId="ADAL" clId="{0C78616D-D2CE-4AF8-BFF9-2E670E39A115}" dt="2025-01-14T17:44:17.743" v="116" actId="1076"/>
          <ac:spMkLst>
            <pc:docMk/>
            <pc:sldMk cId="2232635323" sldId="710"/>
            <ac:spMk id="16" creationId="{1BF1B4DB-9B64-4CF1-4939-736CA20DD3F8}"/>
          </ac:spMkLst>
        </pc:spChg>
        <pc:spChg chg="mod">
          <ac:chgData name="Jha, Aryan Ritwajeet" userId="2aad577e-539b-449b-83a6-8d411f484b4d" providerId="ADAL" clId="{0C78616D-D2CE-4AF8-BFF9-2E670E39A115}" dt="2025-01-14T17:44:22.073" v="117" actId="1076"/>
          <ac:spMkLst>
            <pc:docMk/>
            <pc:sldMk cId="2232635323" sldId="710"/>
            <ac:spMk id="24" creationId="{28DC9D88-03CF-7426-2C0F-C9DE2D1FD01B}"/>
          </ac:spMkLst>
        </pc:spChg>
        <pc:spChg chg="mod">
          <ac:chgData name="Jha, Aryan Ritwajeet" userId="2aad577e-539b-449b-83a6-8d411f484b4d" providerId="ADAL" clId="{0C78616D-D2CE-4AF8-BFF9-2E670E39A115}" dt="2025-01-14T17:44:33.063" v="121" actId="1076"/>
          <ac:spMkLst>
            <pc:docMk/>
            <pc:sldMk cId="2232635323" sldId="710"/>
            <ac:spMk id="25" creationId="{BCBFF4FD-5601-297E-3394-5813FAADFA85}"/>
          </ac:spMkLst>
        </pc:spChg>
        <pc:spChg chg="del mod">
          <ac:chgData name="Jha, Aryan Ritwajeet" userId="2aad577e-539b-449b-83a6-8d411f484b4d" providerId="ADAL" clId="{0C78616D-D2CE-4AF8-BFF9-2E670E39A115}" dt="2025-01-14T17:43:18.283" v="110" actId="478"/>
          <ac:spMkLst>
            <pc:docMk/>
            <pc:sldMk cId="2232635323" sldId="710"/>
            <ac:spMk id="26" creationId="{88BD4849-8A1D-1B4B-C162-5C7E2D4B47B9}"/>
          </ac:spMkLst>
        </pc:spChg>
        <pc:spChg chg="mod">
          <ac:chgData name="Jha, Aryan Ritwajeet" userId="2aad577e-539b-449b-83a6-8d411f484b4d" providerId="ADAL" clId="{0C78616D-D2CE-4AF8-BFF9-2E670E39A115}" dt="2025-01-14T17:46:32.925" v="143" actId="1076"/>
          <ac:spMkLst>
            <pc:docMk/>
            <pc:sldMk cId="2232635323" sldId="710"/>
            <ac:spMk id="27" creationId="{BD5799F9-6267-DCCE-8FB5-57E6848AB9E6}"/>
          </ac:spMkLst>
        </pc:spChg>
        <pc:spChg chg="del">
          <ac:chgData name="Jha, Aryan Ritwajeet" userId="2aad577e-539b-449b-83a6-8d411f484b4d" providerId="ADAL" clId="{0C78616D-D2CE-4AF8-BFF9-2E670E39A115}" dt="2025-01-14T17:43:16.993" v="109" actId="478"/>
          <ac:spMkLst>
            <pc:docMk/>
            <pc:sldMk cId="2232635323" sldId="710"/>
            <ac:spMk id="28" creationId="{D9AA3503-728D-51CB-53D3-6CB7318FC851}"/>
          </ac:spMkLst>
        </pc:spChg>
        <pc:spChg chg="del">
          <ac:chgData name="Jha, Aryan Ritwajeet" userId="2aad577e-539b-449b-83a6-8d411f484b4d" providerId="ADAL" clId="{0C78616D-D2CE-4AF8-BFF9-2E670E39A115}" dt="2025-01-14T17:28:00.735" v="59" actId="478"/>
          <ac:spMkLst>
            <pc:docMk/>
            <pc:sldMk cId="2232635323" sldId="710"/>
            <ac:spMk id="29" creationId="{DFA62CA5-6269-07E7-681A-B9393168781C}"/>
          </ac:spMkLst>
        </pc:spChg>
        <pc:picChg chg="del">
          <ac:chgData name="Jha, Aryan Ritwajeet" userId="2aad577e-539b-449b-83a6-8d411f484b4d" providerId="ADAL" clId="{0C78616D-D2CE-4AF8-BFF9-2E670E39A115}" dt="2025-01-14T17:27:19.183" v="5" actId="478"/>
          <ac:picMkLst>
            <pc:docMk/>
            <pc:sldMk cId="2232635323" sldId="710"/>
            <ac:picMk id="6" creationId="{873F2C3C-5AC8-A6EF-2EEA-47D33AC5B366}"/>
          </ac:picMkLst>
        </pc:picChg>
        <pc:picChg chg="add del mod">
          <ac:chgData name="Jha, Aryan Ritwajeet" userId="2aad577e-539b-449b-83a6-8d411f484b4d" providerId="ADAL" clId="{0C78616D-D2CE-4AF8-BFF9-2E670E39A115}" dt="2025-01-14T17:45:38.273" v="133" actId="478"/>
          <ac:picMkLst>
            <pc:docMk/>
            <pc:sldMk cId="2232635323" sldId="710"/>
            <ac:picMk id="7" creationId="{F91C992A-1229-9EA3-056C-E1387B482CD3}"/>
          </ac:picMkLst>
        </pc:picChg>
        <pc:picChg chg="add mod">
          <ac:chgData name="Jha, Aryan Ritwajeet" userId="2aad577e-539b-449b-83a6-8d411f484b4d" providerId="ADAL" clId="{0C78616D-D2CE-4AF8-BFF9-2E670E39A115}" dt="2025-01-14T17:44:34.789" v="122" actId="1076"/>
          <ac:picMkLst>
            <pc:docMk/>
            <pc:sldMk cId="2232635323" sldId="710"/>
            <ac:picMk id="10" creationId="{3503CE93-59A2-3BE5-1039-9F88E1C5B5D8}"/>
          </ac:picMkLst>
        </pc:picChg>
        <pc:picChg chg="del">
          <ac:chgData name="Jha, Aryan Ritwajeet" userId="2aad577e-539b-449b-83a6-8d411f484b4d" providerId="ADAL" clId="{0C78616D-D2CE-4AF8-BFF9-2E670E39A115}" dt="2025-01-14T17:27:19.183" v="5" actId="478"/>
          <ac:picMkLst>
            <pc:docMk/>
            <pc:sldMk cId="2232635323" sldId="710"/>
            <ac:picMk id="11" creationId="{1FBBED06-835D-6BD1-53EC-FE30000EC43F}"/>
          </ac:picMkLst>
        </pc:picChg>
        <pc:picChg chg="add mod">
          <ac:chgData name="Jha, Aryan Ritwajeet" userId="2aad577e-539b-449b-83a6-8d411f484b4d" providerId="ADAL" clId="{0C78616D-D2CE-4AF8-BFF9-2E670E39A115}" dt="2025-01-14T17:44:36.763" v="123" actId="1076"/>
          <ac:picMkLst>
            <pc:docMk/>
            <pc:sldMk cId="2232635323" sldId="710"/>
            <ac:picMk id="13" creationId="{97B4AD31-BF9B-BCF3-625C-0B6042A93896}"/>
          </ac:picMkLst>
        </pc:picChg>
        <pc:picChg chg="add mod">
          <ac:chgData name="Jha, Aryan Ritwajeet" userId="2aad577e-539b-449b-83a6-8d411f484b4d" providerId="ADAL" clId="{0C78616D-D2CE-4AF8-BFF9-2E670E39A115}" dt="2025-01-14T17:45:17.173" v="132" actId="1076"/>
          <ac:picMkLst>
            <pc:docMk/>
            <pc:sldMk cId="2232635323" sldId="710"/>
            <ac:picMk id="18" creationId="{AB418FFE-9675-7190-EF4D-6F0BF70DF9E8}"/>
          </ac:picMkLst>
        </pc:picChg>
        <pc:picChg chg="add del mod">
          <ac:chgData name="Jha, Aryan Ritwajeet" userId="2aad577e-539b-449b-83a6-8d411f484b4d" providerId="ADAL" clId="{0C78616D-D2CE-4AF8-BFF9-2E670E39A115}" dt="2025-01-14T17:46:08.865" v="140" actId="21"/>
          <ac:picMkLst>
            <pc:docMk/>
            <pc:sldMk cId="2232635323" sldId="710"/>
            <ac:picMk id="20" creationId="{06E30ADA-5A4D-A592-B0CF-B0478E418DC6}"/>
          </ac:picMkLst>
        </pc:picChg>
        <pc:picChg chg="add mod">
          <ac:chgData name="Jha, Aryan Ritwajeet" userId="2aad577e-539b-449b-83a6-8d411f484b4d" providerId="ADAL" clId="{0C78616D-D2CE-4AF8-BFF9-2E670E39A115}" dt="2025-01-14T17:46:11.343" v="141" actId="14826"/>
          <ac:picMkLst>
            <pc:docMk/>
            <pc:sldMk cId="2232635323" sldId="710"/>
            <ac:picMk id="21" creationId="{CC931E5D-7746-6D47-BCAB-890FAD0D0792}"/>
          </ac:picMkLst>
        </pc:picChg>
        <pc:picChg chg="del">
          <ac:chgData name="Jha, Aryan Ritwajeet" userId="2aad577e-539b-449b-83a6-8d411f484b4d" providerId="ADAL" clId="{0C78616D-D2CE-4AF8-BFF9-2E670E39A115}" dt="2025-01-14T17:27:19.183" v="5" actId="478"/>
          <ac:picMkLst>
            <pc:docMk/>
            <pc:sldMk cId="2232635323" sldId="710"/>
            <ac:picMk id="23" creationId="{50D00E47-0A8D-AC79-99D2-4238EFE3A561}"/>
          </ac:picMkLst>
        </pc:picChg>
      </pc:sldChg>
      <pc:sldChg chg="new del">
        <pc:chgData name="Jha, Aryan Ritwajeet" userId="2aad577e-539b-449b-83a6-8d411f484b4d" providerId="ADAL" clId="{0C78616D-D2CE-4AF8-BFF9-2E670E39A115}" dt="2025-01-14T17:27:10.787" v="1" actId="47"/>
        <pc:sldMkLst>
          <pc:docMk/>
          <pc:sldMk cId="2760872044" sldId="710"/>
        </pc:sldMkLst>
      </pc:sldChg>
      <pc:sldChg chg="addSp delSp modSp add mod">
        <pc:chgData name="Jha, Aryan Ritwajeet" userId="2aad577e-539b-449b-83a6-8d411f484b4d" providerId="ADAL" clId="{0C78616D-D2CE-4AF8-BFF9-2E670E39A115}" dt="2025-01-14T18:01:56.293" v="306" actId="1076"/>
        <pc:sldMkLst>
          <pc:docMk/>
          <pc:sldMk cId="2293948837" sldId="711"/>
        </pc:sldMkLst>
        <pc:spChg chg="mod">
          <ac:chgData name="Jha, Aryan Ritwajeet" userId="2aad577e-539b-449b-83a6-8d411f484b4d" providerId="ADAL" clId="{0C78616D-D2CE-4AF8-BFF9-2E670E39A115}" dt="2025-01-14T18:00:19.423" v="168" actId="1076"/>
          <ac:spMkLst>
            <pc:docMk/>
            <pc:sldMk cId="2293948837" sldId="711"/>
            <ac:spMk id="2" creationId="{40ABBC85-E36C-54F0-0F7E-9F3C20249868}"/>
          </ac:spMkLst>
        </pc:spChg>
        <pc:spChg chg="add mod">
          <ac:chgData name="Jha, Aryan Ritwajeet" userId="2aad577e-539b-449b-83a6-8d411f484b4d" providerId="ADAL" clId="{0C78616D-D2CE-4AF8-BFF9-2E670E39A115}" dt="2025-01-14T18:00:16.564" v="167" actId="1076"/>
          <ac:spMkLst>
            <pc:docMk/>
            <pc:sldMk cId="2293948837" sldId="711"/>
            <ac:spMk id="3" creationId="{2DC5F95A-A8CE-012C-DA4E-016B5A0BED6B}"/>
          </ac:spMkLst>
        </pc:spChg>
        <pc:spChg chg="add mod">
          <ac:chgData name="Jha, Aryan Ritwajeet" userId="2aad577e-539b-449b-83a6-8d411f484b4d" providerId="ADAL" clId="{0C78616D-D2CE-4AF8-BFF9-2E670E39A115}" dt="2025-01-14T18:01:56.293" v="306" actId="1076"/>
          <ac:spMkLst>
            <pc:docMk/>
            <pc:sldMk cId="2293948837" sldId="711"/>
            <ac:spMk id="6" creationId="{69E224ED-240C-B67B-3060-FDC5099EB932}"/>
          </ac:spMkLst>
        </pc:spChg>
        <pc:spChg chg="del">
          <ac:chgData name="Jha, Aryan Ritwajeet" userId="2aad577e-539b-449b-83a6-8d411f484b4d" providerId="ADAL" clId="{0C78616D-D2CE-4AF8-BFF9-2E670E39A115}" dt="2025-01-14T17:54:08.687" v="151" actId="478"/>
          <ac:spMkLst>
            <pc:docMk/>
            <pc:sldMk cId="2293948837" sldId="711"/>
            <ac:spMk id="14" creationId="{FB884DC7-B3D5-CCC6-C761-14E0D5ACC6F0}"/>
          </ac:spMkLst>
        </pc:spChg>
        <pc:spChg chg="mod">
          <ac:chgData name="Jha, Aryan Ritwajeet" userId="2aad577e-539b-449b-83a6-8d411f484b4d" providerId="ADAL" clId="{0C78616D-D2CE-4AF8-BFF9-2E670E39A115}" dt="2025-01-14T17:54:00.955" v="150" actId="20577"/>
          <ac:spMkLst>
            <pc:docMk/>
            <pc:sldMk cId="2293948837" sldId="711"/>
            <ac:spMk id="24" creationId="{2F0BA7F5-7DF2-0DC7-5728-9A82B452565C}"/>
          </ac:spMkLst>
        </pc:spChg>
        <pc:spChg chg="mod">
          <ac:chgData name="Jha, Aryan Ritwajeet" userId="2aad577e-539b-449b-83a6-8d411f484b4d" providerId="ADAL" clId="{0C78616D-D2CE-4AF8-BFF9-2E670E39A115}" dt="2025-01-14T18:00:16.564" v="167" actId="1076"/>
          <ac:spMkLst>
            <pc:docMk/>
            <pc:sldMk cId="2293948837" sldId="711"/>
            <ac:spMk id="25" creationId="{406A1F6F-95A6-D271-FAB1-0206C05C81B2}"/>
          </ac:spMkLst>
        </pc:spChg>
        <pc:spChg chg="mod">
          <ac:chgData name="Jha, Aryan Ritwajeet" userId="2aad577e-539b-449b-83a6-8d411f484b4d" providerId="ADAL" clId="{0C78616D-D2CE-4AF8-BFF9-2E670E39A115}" dt="2025-01-14T18:00:16.564" v="167" actId="1076"/>
          <ac:spMkLst>
            <pc:docMk/>
            <pc:sldMk cId="2293948837" sldId="711"/>
            <ac:spMk id="27" creationId="{3AB19CD0-1703-5D6D-17AF-49ADDF34231D}"/>
          </ac:spMkLst>
        </pc:spChg>
        <pc:picChg chg="add mod">
          <ac:chgData name="Jha, Aryan Ritwajeet" userId="2aad577e-539b-449b-83a6-8d411f484b4d" providerId="ADAL" clId="{0C78616D-D2CE-4AF8-BFF9-2E670E39A115}" dt="2025-01-14T18:00:30.504" v="171" actId="1076"/>
          <ac:picMkLst>
            <pc:docMk/>
            <pc:sldMk cId="2293948837" sldId="711"/>
            <ac:picMk id="5" creationId="{B960606F-9B2E-7EAA-1924-D5158613B1A3}"/>
          </ac:picMkLst>
        </pc:picChg>
        <pc:picChg chg="mod">
          <ac:chgData name="Jha, Aryan Ritwajeet" userId="2aad577e-539b-449b-83a6-8d411f484b4d" providerId="ADAL" clId="{0C78616D-D2CE-4AF8-BFF9-2E670E39A115}" dt="2025-01-14T18:00:16.564" v="167" actId="1076"/>
          <ac:picMkLst>
            <pc:docMk/>
            <pc:sldMk cId="2293948837" sldId="711"/>
            <ac:picMk id="10" creationId="{76F91B13-5BDA-D23B-88F3-776D291E6373}"/>
          </ac:picMkLst>
        </pc:picChg>
        <pc:picChg chg="mod">
          <ac:chgData name="Jha, Aryan Ritwajeet" userId="2aad577e-539b-449b-83a6-8d411f484b4d" providerId="ADAL" clId="{0C78616D-D2CE-4AF8-BFF9-2E670E39A115}" dt="2025-01-14T18:00:16.564" v="167" actId="1076"/>
          <ac:picMkLst>
            <pc:docMk/>
            <pc:sldMk cId="2293948837" sldId="711"/>
            <ac:picMk id="13" creationId="{BCD85DC8-5E7C-464C-3D28-F79DA541F236}"/>
          </ac:picMkLst>
        </pc:picChg>
        <pc:picChg chg="mod">
          <ac:chgData name="Jha, Aryan Ritwajeet" userId="2aad577e-539b-449b-83a6-8d411f484b4d" providerId="ADAL" clId="{0C78616D-D2CE-4AF8-BFF9-2E670E39A115}" dt="2025-01-14T17:55:50.493" v="156" actId="14826"/>
          <ac:picMkLst>
            <pc:docMk/>
            <pc:sldMk cId="2293948837" sldId="711"/>
            <ac:picMk id="18" creationId="{381DFC55-18EA-F9F7-2B01-371E66BE322B}"/>
          </ac:picMkLst>
        </pc:picChg>
        <pc:picChg chg="mod">
          <ac:chgData name="Jha, Aryan Ritwajeet" userId="2aad577e-539b-449b-83a6-8d411f484b4d" providerId="ADAL" clId="{0C78616D-D2CE-4AF8-BFF9-2E670E39A115}" dt="2025-01-14T17:54:37.923" v="155" actId="14826"/>
          <ac:picMkLst>
            <pc:docMk/>
            <pc:sldMk cId="2293948837" sldId="711"/>
            <ac:picMk id="21" creationId="{1CA06826-BBBD-E9EE-5209-E9B435F9AB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53.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50.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62.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59.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3.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ieeexplore.ieee.org/stamp/stamp.jsp?arnumber=954970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7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80.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2.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37.png"/><Relationship Id="rId5" Type="http://schemas.openxmlformats.org/officeDocument/2006/relationships/image" Target="../media/image190.png"/><Relationship Id="rId10" Type="http://schemas.openxmlformats.org/officeDocument/2006/relationships/image" Target="../media/image121.png"/><Relationship Id="rId4" Type="http://schemas.openxmlformats.org/officeDocument/2006/relationships/image" Target="../media/image34.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7F748-EAF4-1E54-433C-15C0827E6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574C2-BCAA-D43C-244F-2E73063FC625}"/>
              </a:ext>
            </a:extLst>
          </p:cNvPr>
          <p:cNvSpPr>
            <a:spLocks noGrp="1"/>
          </p:cNvSpPr>
          <p:nvPr>
            <p:ph type="title"/>
          </p:nvPr>
        </p:nvSpPr>
        <p:spPr>
          <a:xfrm>
            <a:off x="1077686" y="355078"/>
            <a:ext cx="10063163" cy="440789"/>
          </a:xfrm>
        </p:spPr>
        <p:txBody>
          <a:bodyPr/>
          <a:lstStyle/>
          <a:p>
            <a:pPr algn="ctr"/>
            <a:r>
              <a:rPr lang="en-US" sz="2400" dirty="0"/>
              <a:t>Dual Variables Comparison</a:t>
            </a: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28DC9D88-03CF-7426-2C0F-C9DE2D1FD01B}"/>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24" name="Rectangle 23">
                <a:extLst>
                  <a:ext uri="{FF2B5EF4-FFF2-40B4-BE49-F238E27FC236}">
                    <a16:creationId xmlns:a16="http://schemas.microsoft.com/office/drawing/2014/main" id="{28DC9D88-03CF-7426-2C0F-C9DE2D1FD01B}"/>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BCBFF4FD-5601-297E-3394-5813FAADFA85}"/>
                  </a:ext>
                </a:extLst>
              </p:cNvPr>
              <p:cNvSpPr/>
              <p:nvPr/>
            </p:nvSpPr>
            <p:spPr>
              <a:xfrm>
                <a:off x="6976121" y="1104516"/>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25" name="Rectangle 24">
                <a:extLst>
                  <a:ext uri="{FF2B5EF4-FFF2-40B4-BE49-F238E27FC236}">
                    <a16:creationId xmlns:a16="http://schemas.microsoft.com/office/drawing/2014/main" id="{BCBFF4FD-5601-297E-3394-5813FAADFA85}"/>
                  </a:ext>
                </a:extLst>
              </p:cNvPr>
              <p:cNvSpPr>
                <a:spLocks noRot="1" noChangeAspect="1" noMove="1" noResize="1" noEditPoints="1" noAdjustHandles="1" noChangeArrowheads="1" noChangeShapeType="1" noTextEdit="1"/>
              </p:cNvSpPr>
              <p:nvPr/>
            </p:nvSpPr>
            <p:spPr>
              <a:xfrm>
                <a:off x="6976121" y="1104516"/>
                <a:ext cx="590550" cy="547158"/>
              </a:xfrm>
              <a:prstGeom prst="rect">
                <a:avLst/>
              </a:prstGeom>
              <a:blipFill>
                <a:blip r:embed="rId3"/>
                <a:stretch>
                  <a:fillRect l="-6061"/>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BD5799F9-6267-DCCE-8FB5-57E6848AB9E6}"/>
              </a:ext>
            </a:extLst>
          </p:cNvPr>
          <p:cNvSpPr/>
          <p:nvPr/>
        </p:nvSpPr>
        <p:spPr>
          <a:xfrm>
            <a:off x="9806405" y="115859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0" name="Picture 9">
            <a:extLst>
              <a:ext uri="{FF2B5EF4-FFF2-40B4-BE49-F238E27FC236}">
                <a16:creationId xmlns:a16="http://schemas.microsoft.com/office/drawing/2014/main" id="{3503CE93-59A2-3BE5-1039-9F88E1C5B5D8}"/>
              </a:ext>
            </a:extLst>
          </p:cNvPr>
          <p:cNvPicPr>
            <a:picLocks noChangeAspect="1"/>
          </p:cNvPicPr>
          <p:nvPr/>
        </p:nvPicPr>
        <p:blipFill>
          <a:blip r:embed="rId4"/>
          <a:stretch>
            <a:fillRect/>
          </a:stretch>
        </p:blipFill>
        <p:spPr>
          <a:xfrm>
            <a:off x="5601512" y="1736889"/>
            <a:ext cx="3115110" cy="1162212"/>
          </a:xfrm>
          <a:prstGeom prst="rect">
            <a:avLst/>
          </a:prstGeom>
        </p:spPr>
      </p:pic>
      <p:pic>
        <p:nvPicPr>
          <p:cNvPr id="13" name="Picture 12">
            <a:extLst>
              <a:ext uri="{FF2B5EF4-FFF2-40B4-BE49-F238E27FC236}">
                <a16:creationId xmlns:a16="http://schemas.microsoft.com/office/drawing/2014/main" id="{97B4AD31-BF9B-BCF3-625C-0B6042A93896}"/>
              </a:ext>
            </a:extLst>
          </p:cNvPr>
          <p:cNvPicPr>
            <a:picLocks noChangeAspect="1"/>
          </p:cNvPicPr>
          <p:nvPr/>
        </p:nvPicPr>
        <p:blipFill>
          <a:blip r:embed="rId5"/>
          <a:stretch>
            <a:fillRect/>
          </a:stretch>
        </p:blipFill>
        <p:spPr>
          <a:xfrm>
            <a:off x="8937440" y="1736889"/>
            <a:ext cx="3143689" cy="1181265"/>
          </a:xfrm>
          <a:prstGeom prst="rect">
            <a:avLst/>
          </a:prstGeom>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D22AF9B8-1519-87A2-B89C-1B884EA62F67}"/>
                  </a:ext>
                </a:extLst>
              </p:cNvPr>
              <p:cNvSpPr/>
              <p:nvPr/>
            </p:nvSpPr>
            <p:spPr>
              <a:xfrm>
                <a:off x="8043602" y="279291"/>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p:sp>
            <p:nvSpPr>
              <p:cNvPr id="14" name="Rectangle 13">
                <a:extLst>
                  <a:ext uri="{FF2B5EF4-FFF2-40B4-BE49-F238E27FC236}">
                    <a16:creationId xmlns:a16="http://schemas.microsoft.com/office/drawing/2014/main" id="{D22AF9B8-1519-87A2-B89C-1B884EA62F67}"/>
                  </a:ext>
                </a:extLst>
              </p:cNvPr>
              <p:cNvSpPr>
                <a:spLocks noRot="1" noChangeAspect="1" noMove="1" noResize="1" noEditPoints="1" noAdjustHandles="1" noChangeArrowheads="1" noChangeShapeType="1" noTextEdit="1"/>
              </p:cNvSpPr>
              <p:nvPr/>
            </p:nvSpPr>
            <p:spPr>
              <a:xfrm>
                <a:off x="8043602" y="279291"/>
                <a:ext cx="1346040" cy="547158"/>
              </a:xfrm>
              <a:prstGeom prst="rect">
                <a:avLst/>
              </a:prstGeom>
              <a:blipFill>
                <a:blip r:embed="rId6"/>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E6EC89C-8B45-342F-4056-CA0C5AA62AAD}"/>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15" name="Rectangle 14">
                <a:extLst>
                  <a:ext uri="{FF2B5EF4-FFF2-40B4-BE49-F238E27FC236}">
                    <a16:creationId xmlns:a16="http://schemas.microsoft.com/office/drawing/2014/main" id="{0E6EC89C-8B45-342F-4056-CA0C5AA62AAD}"/>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7"/>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BF1B4DB-9B64-4CF1-4939-736CA20DD3F8}"/>
              </a:ext>
            </a:extLst>
          </p:cNvPr>
          <p:cNvSpPr/>
          <p:nvPr/>
        </p:nvSpPr>
        <p:spPr>
          <a:xfrm>
            <a:off x="3003898" y="107517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8" name="Picture 17">
            <a:extLst>
              <a:ext uri="{FF2B5EF4-FFF2-40B4-BE49-F238E27FC236}">
                <a16:creationId xmlns:a16="http://schemas.microsoft.com/office/drawing/2014/main" id="{AB418FFE-9675-7190-EF4D-6F0BF70DF9E8}"/>
              </a:ext>
            </a:extLst>
          </p:cNvPr>
          <p:cNvPicPr>
            <a:picLocks noChangeAspect="1"/>
          </p:cNvPicPr>
          <p:nvPr/>
        </p:nvPicPr>
        <p:blipFill>
          <a:blip r:embed="rId8"/>
          <a:stretch>
            <a:fillRect/>
          </a:stretch>
        </p:blipFill>
        <p:spPr>
          <a:xfrm>
            <a:off x="159681" y="1597309"/>
            <a:ext cx="2218921" cy="5104231"/>
          </a:xfrm>
          <a:prstGeom prst="rect">
            <a:avLst/>
          </a:prstGeom>
        </p:spPr>
      </p:pic>
      <p:pic>
        <p:nvPicPr>
          <p:cNvPr id="21" name="Picture 20">
            <a:extLst>
              <a:ext uri="{FF2B5EF4-FFF2-40B4-BE49-F238E27FC236}">
                <a16:creationId xmlns:a16="http://schemas.microsoft.com/office/drawing/2014/main" id="{CC931E5D-7746-6D47-BCAB-890FAD0D07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14929" y="1597309"/>
            <a:ext cx="1987902" cy="5104231"/>
          </a:xfrm>
          <a:prstGeom prst="rect">
            <a:avLst/>
          </a:prstGeom>
        </p:spPr>
      </p:pic>
    </p:spTree>
    <p:extLst>
      <p:ext uri="{BB962C8B-B14F-4D97-AF65-F5344CB8AC3E}">
        <p14:creationId xmlns:p14="http://schemas.microsoft.com/office/powerpoint/2010/main" val="2232635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C8357-7BA7-4C26-D54D-3E1A3CB18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BBC85-E36C-54F0-0F7E-9F3C20249868}"/>
              </a:ext>
            </a:extLst>
          </p:cNvPr>
          <p:cNvSpPr>
            <a:spLocks noGrp="1"/>
          </p:cNvSpPr>
          <p:nvPr>
            <p:ph type="title"/>
          </p:nvPr>
        </p:nvSpPr>
        <p:spPr>
          <a:xfrm>
            <a:off x="77022" y="329556"/>
            <a:ext cx="10063163" cy="440789"/>
          </a:xfrm>
        </p:spPr>
        <p:txBody>
          <a:bodyPr/>
          <a:lstStyle/>
          <a:p>
            <a:pPr algn="ctr"/>
            <a:r>
              <a:rPr lang="en-US" sz="2400" dirty="0"/>
              <a:t>Dual Variables Comparison</a:t>
            </a: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2F0BA7F5-7DF2-0DC7-5728-9A82B452565C}"/>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m:t>
                          </m:r>
                          <m:r>
                            <a:rPr lang="en-US" b="0" i="1" dirty="0" smtClean="0">
                              <a:latin typeface="Cambria Math" panose="02040503050406030204" pitchFamily="18" charset="0"/>
                            </a:rPr>
                            <m:t>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24" name="Rectangle 23">
                <a:extLst>
                  <a:ext uri="{FF2B5EF4-FFF2-40B4-BE49-F238E27FC236}">
                    <a16:creationId xmlns:a16="http://schemas.microsoft.com/office/drawing/2014/main" id="{2F0BA7F5-7DF2-0DC7-5728-9A82B452565C}"/>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06A1F6F-95A6-D271-FAB1-0206C05C81B2}"/>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25" name="Rectangle 24">
                <a:extLst>
                  <a:ext uri="{FF2B5EF4-FFF2-40B4-BE49-F238E27FC236}">
                    <a16:creationId xmlns:a16="http://schemas.microsoft.com/office/drawing/2014/main" id="{406A1F6F-95A6-D271-FAB1-0206C05C81B2}"/>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AB19CD0-1703-5D6D-17AF-49ADDF34231D}"/>
              </a:ext>
            </a:extLst>
          </p:cNvPr>
          <p:cNvSpPr/>
          <p:nvPr/>
        </p:nvSpPr>
        <p:spPr>
          <a:xfrm>
            <a:off x="9030027" y="110541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0" name="Picture 9">
            <a:extLst>
              <a:ext uri="{FF2B5EF4-FFF2-40B4-BE49-F238E27FC236}">
                <a16:creationId xmlns:a16="http://schemas.microsoft.com/office/drawing/2014/main" id="{76F91B13-5BDA-D23B-88F3-776D291E63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693231"/>
            <a:ext cx="3115110" cy="1143159"/>
          </a:xfrm>
          <a:prstGeom prst="rect">
            <a:avLst/>
          </a:prstGeom>
        </p:spPr>
      </p:pic>
      <p:pic>
        <p:nvPicPr>
          <p:cNvPr id="13" name="Picture 12">
            <a:extLst>
              <a:ext uri="{FF2B5EF4-FFF2-40B4-BE49-F238E27FC236}">
                <a16:creationId xmlns:a16="http://schemas.microsoft.com/office/drawing/2014/main" id="{BCD85DC8-5E7C-464C-3D28-F79DA541F2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683705"/>
            <a:ext cx="3143689" cy="1181264"/>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D5193887-E297-0609-9B97-5EBAF9D4870B}"/>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15" name="Rectangle 14">
                <a:extLst>
                  <a:ext uri="{FF2B5EF4-FFF2-40B4-BE49-F238E27FC236}">
                    <a16:creationId xmlns:a16="http://schemas.microsoft.com/office/drawing/2014/main" id="{D5193887-E297-0609-9B97-5EBAF9D4870B}"/>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52F264A-5481-8AFC-E16D-74576F74A05A}"/>
              </a:ext>
            </a:extLst>
          </p:cNvPr>
          <p:cNvSpPr/>
          <p:nvPr/>
        </p:nvSpPr>
        <p:spPr>
          <a:xfrm>
            <a:off x="3003898" y="107517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8" name="Picture 17">
            <a:extLst>
              <a:ext uri="{FF2B5EF4-FFF2-40B4-BE49-F238E27FC236}">
                <a16:creationId xmlns:a16="http://schemas.microsoft.com/office/drawing/2014/main" id="{381DFC55-18EA-F9F7-2B01-371E66BE32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2221" y="1597309"/>
            <a:ext cx="1993840" cy="5104231"/>
          </a:xfrm>
          <a:prstGeom prst="rect">
            <a:avLst/>
          </a:prstGeom>
        </p:spPr>
      </p:pic>
      <p:pic>
        <p:nvPicPr>
          <p:cNvPr id="21" name="Picture 20">
            <a:extLst>
              <a:ext uri="{FF2B5EF4-FFF2-40B4-BE49-F238E27FC236}">
                <a16:creationId xmlns:a16="http://schemas.microsoft.com/office/drawing/2014/main" id="{1CA06826-BBBD-E9EE-5209-E9B435F9AB3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16559" y="1597309"/>
            <a:ext cx="1984641" cy="5104231"/>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DC5F95A-A8CE-012C-DA4E-016B5A0BED6B}"/>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m:t>
                          </m:r>
                          <m:r>
                            <a:rPr lang="en-US" b="0" i="1" dirty="0" smtClean="0">
                              <a:latin typeface="Cambria Math" panose="02040503050406030204" pitchFamily="18" charset="0"/>
                            </a:rPr>
                            <m:t>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p:sp>
            <p:nvSpPr>
              <p:cNvPr id="3" name="Rectangle 2">
                <a:extLst>
                  <a:ext uri="{FF2B5EF4-FFF2-40B4-BE49-F238E27FC236}">
                    <a16:creationId xmlns:a16="http://schemas.microsoft.com/office/drawing/2014/main" id="{2DC5F95A-A8CE-012C-DA4E-016B5A0BED6B}"/>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960606F-9B2E-7EAA-1924-D5158613B1A3}"/>
              </a:ext>
            </a:extLst>
          </p:cNvPr>
          <p:cNvPicPr>
            <a:picLocks noChangeAspect="1"/>
          </p:cNvPicPr>
          <p:nvPr/>
        </p:nvPicPr>
        <p:blipFill>
          <a:blip r:embed="rId10"/>
          <a:stretch>
            <a:fillRect/>
          </a:stretch>
        </p:blipFill>
        <p:spPr>
          <a:xfrm>
            <a:off x="10740673" y="609154"/>
            <a:ext cx="1422947" cy="609238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9E224ED-240C-B67B-3060-FDC5099EB932}"/>
                  </a:ext>
                </a:extLst>
              </p:cNvPr>
              <p:cNvSpPr/>
              <p:nvPr/>
            </p:nvSpPr>
            <p:spPr>
              <a:xfrm>
                <a:off x="9394633" y="3655347"/>
                <a:ext cx="1346040" cy="3107969"/>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m:t>
                        </m:r>
                        <m:r>
                          <a:rPr lang="en-US" b="0" i="1" dirty="0" smtClean="0">
                            <a:latin typeface="Cambria Math" panose="02040503050406030204" pitchFamily="18" charset="0"/>
                          </a:rPr>
                          <m:t>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a14:m>
                <a:r>
                  <a:rPr lang="en-IN" dirty="0"/>
                  <a:t> 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a:t>
                </a:r>
              </a:p>
            </p:txBody>
          </p:sp>
        </mc:Choice>
        <mc:Fallback>
          <p:sp>
            <p:nvSpPr>
              <p:cNvPr id="6" name="Rectangle 5">
                <a:extLst>
                  <a:ext uri="{FF2B5EF4-FFF2-40B4-BE49-F238E27FC236}">
                    <a16:creationId xmlns:a16="http://schemas.microsoft.com/office/drawing/2014/main" id="{69E224ED-240C-B67B-3060-FDC5099EB932}"/>
                  </a:ext>
                </a:extLst>
              </p:cNvPr>
              <p:cNvSpPr>
                <a:spLocks noRot="1" noChangeAspect="1" noMove="1" noResize="1" noEditPoints="1" noAdjustHandles="1" noChangeArrowheads="1" noChangeShapeType="1" noTextEdit="1"/>
              </p:cNvSpPr>
              <p:nvPr/>
            </p:nvSpPr>
            <p:spPr>
              <a:xfrm>
                <a:off x="9394633" y="3655347"/>
                <a:ext cx="1346040" cy="3107969"/>
              </a:xfrm>
              <a:prstGeom prst="rect">
                <a:avLst/>
              </a:prstGeom>
              <a:blipFill>
                <a:blip r:embed="rId11"/>
                <a:stretch>
                  <a:fillRect l="-5830" r="-448" b="-3523"/>
                </a:stretch>
              </a:blipFill>
            </p:spPr>
            <p:txBody>
              <a:bodyPr/>
              <a:lstStyle/>
              <a:p>
                <a:r>
                  <a:rPr lang="en-US">
                    <a:noFill/>
                  </a:rPr>
                  <a:t> </a:t>
                </a:r>
              </a:p>
            </p:txBody>
          </p:sp>
        </mc:Fallback>
      </mc:AlternateContent>
    </p:spTree>
    <p:extLst>
      <p:ext uri="{BB962C8B-B14F-4D97-AF65-F5344CB8AC3E}">
        <p14:creationId xmlns:p14="http://schemas.microsoft.com/office/powerpoint/2010/main" val="229394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xmlns="">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xmlns="">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xmlns="">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xmlns="">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TotalTime>
  <Words>2299</Words>
  <Application>Microsoft Office PowerPoint</Application>
  <PresentationFormat>Widescreen</PresentationFormat>
  <Paragraphs>192</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Dual Variables Comparison</vt:lpstr>
      <vt:lpstr>Dual Variables Comparison</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Latest Slides End Here. Previous Slides Follow.</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2025-01-14T18:01:58Z</dcterms:modified>
</cp:coreProperties>
</file>